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6" r:id="rId4"/>
    <p:sldId id="271" r:id="rId5"/>
    <p:sldId id="262" r:id="rId6"/>
    <p:sldId id="257" r:id="rId7"/>
    <p:sldId id="272" r:id="rId8"/>
    <p:sldId id="263" r:id="rId9"/>
    <p:sldId id="274" r:id="rId10"/>
    <p:sldId id="258" r:id="rId11"/>
    <p:sldId id="273" r:id="rId12"/>
    <p:sldId id="264" r:id="rId13"/>
    <p:sldId id="265" r:id="rId14"/>
    <p:sldId id="259" r:id="rId15"/>
    <p:sldId id="268" r:id="rId16"/>
    <p:sldId id="260" r:id="rId17"/>
    <p:sldId id="267" r:id="rId18"/>
    <p:sldId id="261" r:id="rId19"/>
    <p:sldId id="266" r:id="rId20"/>
    <p:sldId id="280" r:id="rId21"/>
    <p:sldId id="277" r:id="rId22"/>
    <p:sldId id="278" r:id="rId23"/>
    <p:sldId id="279" r:id="rId24"/>
    <p:sldId id="27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LeNet,AlexNet,ResNet,VGG,Google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74" y="228599"/>
            <a:ext cx="11332747" cy="462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80" y="5312321"/>
            <a:ext cx="11035441" cy="72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3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6" y="149786"/>
            <a:ext cx="11030285" cy="670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5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08" y="103835"/>
            <a:ext cx="10345626" cy="661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6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53943"/>
            <a:ext cx="9301230" cy="670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3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2" y="168163"/>
            <a:ext cx="11932110" cy="629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2" y="157163"/>
            <a:ext cx="4779463" cy="201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2" y="2176529"/>
            <a:ext cx="10637949" cy="473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15" y="157162"/>
            <a:ext cx="5108796" cy="272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2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1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4" y="155419"/>
            <a:ext cx="9962814" cy="684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5" y="0"/>
            <a:ext cx="11582869" cy="6719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1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5" y="94847"/>
            <a:ext cx="10357230" cy="6380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46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8478"/>
            <a:ext cx="12363813" cy="34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18" y="413265"/>
            <a:ext cx="47529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6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0" y="270455"/>
            <a:ext cx="11855099" cy="293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26" y="3961997"/>
            <a:ext cx="3096390" cy="260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5" y="2936383"/>
            <a:ext cx="3473308" cy="374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906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3" y="410737"/>
            <a:ext cx="11909399" cy="2815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6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3" y="-61868"/>
            <a:ext cx="11909399" cy="2815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3" y="2214806"/>
            <a:ext cx="9240569" cy="326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592" y="4436071"/>
            <a:ext cx="1815720" cy="46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55" y="5423069"/>
            <a:ext cx="66389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7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9" y="2404928"/>
            <a:ext cx="11779731" cy="428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" y="-61868"/>
            <a:ext cx="11495952" cy="2717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1" y="298629"/>
            <a:ext cx="12088969" cy="43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9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75"/>
            <a:ext cx="12194429" cy="4296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459" y="4680697"/>
            <a:ext cx="4354045" cy="112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8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3" y="0"/>
            <a:ext cx="11787143" cy="671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8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416"/>
            <a:ext cx="12191999" cy="3574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9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5" y="0"/>
            <a:ext cx="8491381" cy="338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" y="3387720"/>
            <a:ext cx="10862994" cy="326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1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9" y="296214"/>
            <a:ext cx="11991378" cy="611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96" y="109337"/>
            <a:ext cx="71342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8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4" y="225379"/>
            <a:ext cx="11557581" cy="648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5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080383" cy="685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7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5" y="309093"/>
            <a:ext cx="11939034" cy="60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0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7514</TotalTime>
  <Words>4</Words>
  <Application>Microsoft Office PowerPoint</Application>
  <PresentationFormat>Custom</PresentationFormat>
  <Paragraphs>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Advanced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153</cp:revision>
  <dcterms:created xsi:type="dcterms:W3CDTF">2020-06-24T08:19:52Z</dcterms:created>
  <dcterms:modified xsi:type="dcterms:W3CDTF">2024-09-16T06:12:11Z</dcterms:modified>
</cp:coreProperties>
</file>